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9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270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7661-9092-C22D-E28A-9822A065E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AA02AA-FD6F-E6D4-BFD4-CC279C2EC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33D37-2353-0D5F-5F1F-5BE020F52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F201-9609-42AE-83A5-822568D2870B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C6DBB-5E97-2FC1-DDD9-546C0881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964F0-5AAD-B0FB-07F9-A70758A02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374-F019-4C42-9963-1E1768D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9140-E5DC-F7E2-E503-1D4D133DB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6013B-A3B7-F90D-617B-A250C82F7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E1CFB-59FD-85D8-3C2B-F0261A30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F201-9609-42AE-83A5-822568D2870B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55F01-00F2-25AF-B641-76A5CD90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3FD4B-4948-DA9E-C25D-ABD89F4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374-F019-4C42-9963-1E1768D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937E8D-2EB3-1284-7B38-46B5AACB1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D80D6-D057-0428-C921-0E73BA60F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18E27-1833-73B9-BFAC-EBB0A33DD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F201-9609-42AE-83A5-822568D2870B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ABF2B-004E-60FD-7D99-00661EBE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26D46-82D8-5512-0FBB-152AA140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374-F019-4C42-9963-1E1768D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3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81BDD-A3FD-7F82-2279-3C4AF664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B0411-9A61-CC18-0E7D-11A266AAF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D6552-36BA-B444-B017-A17A25099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F201-9609-42AE-83A5-822568D2870B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31A5F-D62C-F5BB-CB7C-AE5AF2D93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E4835-4D12-2FC4-7BBB-FAD8E63C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374-F019-4C42-9963-1E1768D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44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EB44-442E-0691-C60C-A66E4D86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7C9DB-0F61-D2CF-AD04-8002F9672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51BF1-B826-B3F7-8994-DFFBE8BD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F201-9609-42AE-83A5-822568D2870B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EA733-249B-AE9F-9068-3DF8D2C99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9B91D-62F1-138F-1671-8CD13E56F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374-F019-4C42-9963-1E1768D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4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4BA30-46FE-C9D8-8FE3-64637310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FEDF-574F-FBC7-EC14-77A06BE4F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0869F-F1E2-8098-7949-06ABC2F55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43DFC-60CE-C3C5-64E6-A881CB23E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F201-9609-42AE-83A5-822568D2870B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467CF-D123-022F-3003-02D00804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4FEB1-7585-CDD6-6EF9-193FC6CE9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374-F019-4C42-9963-1E1768D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4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1FD87-1175-3D6A-C708-01DE4F2AF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A4815-C3D5-8149-6D47-E3043E25F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A1F8D-49E3-6610-EEBA-A1007482B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472CC3-5FB6-82F4-4F9F-D134B947B9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213F16-2FDF-10EC-6C36-589443BD39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850430-4EE4-91F6-4A8F-D8BC17538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F201-9609-42AE-83A5-822568D2870B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EC378-808E-D84C-B9AC-920C63C5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266719-CD21-C25B-C6F6-3DB7D6BFD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374-F019-4C42-9963-1E1768D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33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2009-1B5E-AF93-6B12-400A9AA4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505ABF-F3C5-0111-DF43-3AB5BEC3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F201-9609-42AE-83A5-822568D2870B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7B034-DFF9-547E-E7DD-13B7E13F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B109F-7B8E-8ABD-7306-A1501EC8F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374-F019-4C42-9963-1E1768D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81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36AA03-D91B-0E0F-7A2B-A17733C31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F201-9609-42AE-83A5-822568D2870B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BD765E-0D3D-E737-FB6E-767FC0CBA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25E95-30D1-41DC-7DB3-4A7D6377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374-F019-4C42-9963-1E1768D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73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1713F-037E-130D-946C-267BB2FEC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388-C56F-A4F3-AF25-B880EF1C0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2CED4-A696-2D58-C365-FFF6E397E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614EF-3576-C5FC-911C-7670735E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F201-9609-42AE-83A5-822568D2870B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0262E-74DA-7002-051B-EE95451D1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B720C-F356-E418-6015-E82E1CB4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374-F019-4C42-9963-1E1768D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81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C168-4DDB-9761-34C1-D2F9026E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058783-9A83-F4FD-6AD8-ED55073DB8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8FC144-C4E8-103F-6994-B2D393CC4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58B97-31E4-11F8-1BC1-1D8B0B20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F201-9609-42AE-83A5-822568D2870B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3E170-B6ED-A9B7-CF27-F561D981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7EAA5-B7FE-3246-DFE0-DE3E62484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374-F019-4C42-9963-1E1768D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39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374EDC-8443-0BED-B07E-B6BD3CD28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C8BDC-5603-CBAC-95CE-48FE6B7C8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7D75E-2BE0-9381-337A-34B033E3A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ABF201-9609-42AE-83A5-822568D2870B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A7F3D-343F-E4E1-4EBA-372017865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90830-836F-F97B-62E8-4CE6B657F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BE6374-F019-4C42-9963-1E1768D1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4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13.t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4" Type="http://schemas.openxmlformats.org/officeDocument/2006/relationships/image" Target="../media/image1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E9041128-0D9D-906E-AE73-484FDECC1C03}"/>
              </a:ext>
            </a:extLst>
          </p:cNvPr>
          <p:cNvSpPr txBox="1"/>
          <p:nvPr/>
        </p:nvSpPr>
        <p:spPr>
          <a:xfrm>
            <a:off x="501763" y="0"/>
            <a:ext cx="184065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a typeface="Calibri"/>
                <a:cs typeface="Calibri"/>
              </a:rPr>
              <a:t>STHdh</a:t>
            </a:r>
            <a:r>
              <a:rPr lang="en-US" sz="2000" b="1" baseline="30000" dirty="0">
                <a:solidFill>
                  <a:schemeClr val="bg1"/>
                </a:solidFill>
                <a:ea typeface="Calibri"/>
                <a:cs typeface="Calibri"/>
              </a:rPr>
              <a:t>Q7/Q7</a:t>
            </a:r>
            <a:endParaRPr lang="en-US" sz="2000" baseline="300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A1FA78-74DE-F49D-3DF3-8BF1BA8946CE}"/>
              </a:ext>
            </a:extLst>
          </p:cNvPr>
          <p:cNvSpPr txBox="1"/>
          <p:nvPr/>
        </p:nvSpPr>
        <p:spPr>
          <a:xfrm>
            <a:off x="2271266" y="0"/>
            <a:ext cx="199593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ea typeface="Calibri"/>
                <a:cs typeface="Calibri"/>
              </a:rPr>
              <a:t>STHdh</a:t>
            </a:r>
            <a:r>
              <a:rPr lang="en-US" sz="2000" b="1" baseline="30000" dirty="0">
                <a:solidFill>
                  <a:srgbClr val="FF0000"/>
                </a:solidFill>
                <a:ea typeface="Calibri"/>
                <a:cs typeface="Calibri"/>
              </a:rPr>
              <a:t>Q111/111</a:t>
            </a:r>
            <a:endParaRPr lang="en-US" sz="2000" baseline="30000" dirty="0">
              <a:solidFill>
                <a:srgbClr val="FF0000"/>
              </a:solidFill>
              <a:ea typeface="Calibri"/>
              <a:cs typeface="Calibri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0353A63-1DE1-50F7-F837-0A0FB081B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2675" y="367372"/>
            <a:ext cx="1914525" cy="19145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9DFFCF0-3842-4A49-0783-23510D680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111" y="367918"/>
            <a:ext cx="1903642" cy="190364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DC06964-6A91-3886-EFFA-ECF07AB7C360}"/>
              </a:ext>
            </a:extLst>
          </p:cNvPr>
          <p:cNvSpPr txBox="1"/>
          <p:nvPr/>
        </p:nvSpPr>
        <p:spPr>
          <a:xfrm>
            <a:off x="332484" y="30385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DAPI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7A4EBA-BD26-41DE-3AED-86EAE5B98DF9}"/>
              </a:ext>
            </a:extLst>
          </p:cNvPr>
          <p:cNvSpPr txBox="1"/>
          <p:nvPr/>
        </p:nvSpPr>
        <p:spPr>
          <a:xfrm>
            <a:off x="332484" y="53181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rgbClr val="FF0000"/>
                </a:solidFill>
                <a:ea typeface="Calibri"/>
                <a:cs typeface="Calibri"/>
              </a:rPr>
              <a:t>PLA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8849D69-D0D0-85A5-CD2D-74F2777D9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476" y="2572910"/>
            <a:ext cx="1903641" cy="190364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D65D53C-2F86-63E6-C06C-CD1090C785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6336" y="2572910"/>
            <a:ext cx="1890864" cy="19036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D31ABB3-A408-099C-C427-E64B1FD9B868}"/>
              </a:ext>
            </a:extLst>
          </p:cNvPr>
          <p:cNvSpPr txBox="1"/>
          <p:nvPr/>
        </p:nvSpPr>
        <p:spPr>
          <a:xfrm>
            <a:off x="434632" y="2214368"/>
            <a:ext cx="184065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a typeface="Calibri"/>
                <a:cs typeface="Calibri"/>
              </a:rPr>
              <a:t>LV-HTT25Q</a:t>
            </a:r>
            <a:endParaRPr lang="en-US" sz="2000" baseline="300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866F33-F9FF-3B19-34AD-28E6A88C5656}"/>
              </a:ext>
            </a:extLst>
          </p:cNvPr>
          <p:cNvSpPr txBox="1"/>
          <p:nvPr/>
        </p:nvSpPr>
        <p:spPr>
          <a:xfrm>
            <a:off x="2204135" y="2214368"/>
            <a:ext cx="199593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ea typeface="Calibri"/>
                <a:cs typeface="Calibri"/>
              </a:rPr>
              <a:t>LV-HTT72Q</a:t>
            </a:r>
            <a:endParaRPr lang="en-US" sz="2000" baseline="30000" dirty="0">
              <a:solidFill>
                <a:srgbClr val="FF0000"/>
              </a:solidFill>
              <a:ea typeface="Calibri"/>
              <a:cs typeface="Calibri"/>
            </a:endParaRPr>
          </a:p>
        </p:txBody>
      </p:sp>
      <p:pic>
        <p:nvPicPr>
          <p:cNvPr id="53" name="Picture 52" descr="A blue and green light&#10;&#10;AI-generated content may be incorrect.">
            <a:extLst>
              <a:ext uri="{FF2B5EF4-FFF2-40B4-BE49-F238E27FC236}">
                <a16:creationId xmlns:a16="http://schemas.microsoft.com/office/drawing/2014/main" id="{6B23D30B-E5D7-4BE3-AF6C-4EAEA94264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111" y="4726466"/>
            <a:ext cx="1920240" cy="203747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DABB655-0141-5D7F-5B8D-44324E3427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6220" y="4726467"/>
            <a:ext cx="1900980" cy="203747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50D0FB0-7881-A39A-82A9-96A490A8C3E9}"/>
              </a:ext>
            </a:extLst>
          </p:cNvPr>
          <p:cNvSpPr txBox="1"/>
          <p:nvPr/>
        </p:nvSpPr>
        <p:spPr>
          <a:xfrm>
            <a:off x="479154" y="4401453"/>
            <a:ext cx="184065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a typeface="Calibri"/>
                <a:cs typeface="Calibri"/>
              </a:rPr>
              <a:t>WT</a:t>
            </a:r>
            <a:endParaRPr lang="en-US" sz="2000" baseline="300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DD85EE5-E1DF-6BF7-C58A-B0464DA8D974}"/>
              </a:ext>
            </a:extLst>
          </p:cNvPr>
          <p:cNvSpPr txBox="1"/>
          <p:nvPr/>
        </p:nvSpPr>
        <p:spPr>
          <a:xfrm>
            <a:off x="2248657" y="4401453"/>
            <a:ext cx="199593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ea typeface="Calibri"/>
                <a:cs typeface="Calibri"/>
              </a:rPr>
              <a:t>R6/2</a:t>
            </a:r>
            <a:endParaRPr lang="en-US" sz="2000" baseline="30000" dirty="0">
              <a:solidFill>
                <a:srgbClr val="FF0000"/>
              </a:solidFill>
              <a:ea typeface="Calibri"/>
              <a:cs typeface="Calibri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0EDA9D7-9716-8E8E-F031-BD3F907C62D9}"/>
              </a:ext>
            </a:extLst>
          </p:cNvPr>
          <p:cNvSpPr txBox="1"/>
          <p:nvPr/>
        </p:nvSpPr>
        <p:spPr>
          <a:xfrm>
            <a:off x="359289" y="466927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 err="1">
                <a:solidFill>
                  <a:srgbClr val="92D050"/>
                </a:solidFill>
                <a:ea typeface="Calibri"/>
                <a:cs typeface="Calibri"/>
              </a:rPr>
              <a:t>Neurotrace</a:t>
            </a:r>
            <a:endParaRPr lang="en-US" sz="2000" b="1" dirty="0">
              <a:solidFill>
                <a:srgbClr val="92D05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1223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85CD71-736B-0B8B-4105-FF01A77F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" t="51938" r="49923" b="1339"/>
          <a:stretch>
            <a:fillRect/>
          </a:stretch>
        </p:blipFill>
        <p:spPr>
          <a:xfrm>
            <a:off x="771240" y="642622"/>
            <a:ext cx="5276814" cy="3631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05D3A3-DA22-0312-3F52-3031BAF00D86}"/>
              </a:ext>
            </a:extLst>
          </p:cNvPr>
          <p:cNvSpPr txBox="1"/>
          <p:nvPr/>
        </p:nvSpPr>
        <p:spPr>
          <a:xfrm>
            <a:off x="0" y="6488668"/>
            <a:ext cx="840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Scale bar: 50</a:t>
            </a:r>
            <a:r>
              <a:rPr lang="el-GR" i="1" dirty="0"/>
              <a:t>μ</a:t>
            </a:r>
            <a:r>
              <a:rPr lang="en-US" i="1" dirty="0"/>
              <a:t>m, Arrow = “AI” – identified </a:t>
            </a:r>
            <a:r>
              <a:rPr lang="en-US" i="1" dirty="0" err="1"/>
              <a:t>immunoreactive</a:t>
            </a:r>
            <a:r>
              <a:rPr lang="en-US" i="1" dirty="0"/>
              <a:t> puncta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4CC363-E9DC-CF88-D98A-8E147E808E29}"/>
              </a:ext>
            </a:extLst>
          </p:cNvPr>
          <p:cNvSpPr txBox="1"/>
          <p:nvPr/>
        </p:nvSpPr>
        <p:spPr>
          <a:xfrm>
            <a:off x="8632943" y="6452889"/>
            <a:ext cx="355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Speidell et al. (unpublished data)</a:t>
            </a:r>
            <a:endParaRPr lang="en-US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064BEF-6AB3-5A44-B38E-E1C7770F30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5" t="75615" r="18" b="2919"/>
          <a:stretch>
            <a:fillRect/>
          </a:stretch>
        </p:blipFill>
        <p:spPr>
          <a:xfrm>
            <a:off x="771239" y="4095256"/>
            <a:ext cx="5276814" cy="16685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B1D439-8DB1-E566-BD68-086C57C417BB}"/>
              </a:ext>
            </a:extLst>
          </p:cNvPr>
          <p:cNvSpPr txBox="1"/>
          <p:nvPr/>
        </p:nvSpPr>
        <p:spPr>
          <a:xfrm>
            <a:off x="1017142" y="827338"/>
            <a:ext cx="693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9F571F-165A-C388-3613-E28648A59F1B}"/>
              </a:ext>
            </a:extLst>
          </p:cNvPr>
          <p:cNvSpPr txBox="1"/>
          <p:nvPr/>
        </p:nvSpPr>
        <p:spPr>
          <a:xfrm>
            <a:off x="1025541" y="1012004"/>
            <a:ext cx="68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cFos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08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778F4B-1884-A9E1-5932-BAA78F1EC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6CA323-4E4A-9CDC-A0BE-ABB6F755199F}"/>
              </a:ext>
            </a:extLst>
          </p:cNvPr>
          <p:cNvSpPr txBox="1"/>
          <p:nvPr/>
        </p:nvSpPr>
        <p:spPr>
          <a:xfrm>
            <a:off x="0" y="6488668"/>
            <a:ext cx="840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Scale bar: 50</a:t>
            </a:r>
            <a:r>
              <a:rPr lang="el-GR" i="1" dirty="0"/>
              <a:t>μ</a:t>
            </a:r>
            <a:r>
              <a:rPr lang="en-US" i="1" dirty="0"/>
              <a:t>m, Arrow = “AI” – identified </a:t>
            </a:r>
            <a:r>
              <a:rPr lang="en-US" i="1" dirty="0" err="1"/>
              <a:t>immunoreactive</a:t>
            </a:r>
            <a:r>
              <a:rPr lang="en-US" i="1" dirty="0"/>
              <a:t> puncta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0D651-D7F7-4058-CE55-021DF47D0CF7}"/>
              </a:ext>
            </a:extLst>
          </p:cNvPr>
          <p:cNvSpPr txBox="1"/>
          <p:nvPr/>
        </p:nvSpPr>
        <p:spPr>
          <a:xfrm>
            <a:off x="8632943" y="6452889"/>
            <a:ext cx="355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Speidell et al. (unpublished data)</a:t>
            </a:r>
            <a:endParaRPr lang="en-US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C20B17-9552-6670-2DEC-96952D7B5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0408" t="28774" r="4202" b="5707"/>
          <a:stretch>
            <a:fillRect/>
          </a:stretch>
        </p:blipFill>
        <p:spPr>
          <a:xfrm>
            <a:off x="4900772" y="1674687"/>
            <a:ext cx="2947573" cy="29486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C699CC-2AAB-1A22-71FA-5C9BEBE05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4631" t="34709" r="-229" b="-228"/>
          <a:stretch>
            <a:fillRect/>
          </a:stretch>
        </p:blipFill>
        <p:spPr>
          <a:xfrm>
            <a:off x="1839074" y="1674687"/>
            <a:ext cx="2947573" cy="2948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1D3D6-D2BE-A74F-EBFC-A5CB5A725494}"/>
              </a:ext>
            </a:extLst>
          </p:cNvPr>
          <p:cNvSpPr txBox="1"/>
          <p:nvPr/>
        </p:nvSpPr>
        <p:spPr>
          <a:xfrm>
            <a:off x="2254108" y="1336133"/>
            <a:ext cx="2218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Dorsal Hypothalamus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C216D-F455-AC78-82FB-12B913FF2B73}"/>
              </a:ext>
            </a:extLst>
          </p:cNvPr>
          <p:cNvSpPr txBox="1"/>
          <p:nvPr/>
        </p:nvSpPr>
        <p:spPr>
          <a:xfrm>
            <a:off x="4769246" y="1336133"/>
            <a:ext cx="3210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Arcuate Nucleus, Hypothalamus</a:t>
            </a:r>
          </a:p>
        </p:txBody>
      </p:sp>
    </p:spTree>
    <p:extLst>
      <p:ext uri="{BB962C8B-B14F-4D97-AF65-F5344CB8AC3E}">
        <p14:creationId xmlns:p14="http://schemas.microsoft.com/office/powerpoint/2010/main" val="1755503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CD47DE-7E36-C85A-437C-D5E16D5A7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393084-8322-8A18-BAC5-963CBB35DC20}"/>
              </a:ext>
            </a:extLst>
          </p:cNvPr>
          <p:cNvSpPr txBox="1"/>
          <p:nvPr/>
        </p:nvSpPr>
        <p:spPr>
          <a:xfrm>
            <a:off x="0" y="6488668"/>
            <a:ext cx="840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Scale bar: 50</a:t>
            </a:r>
            <a:r>
              <a:rPr lang="el-GR" i="1" dirty="0"/>
              <a:t>μ</a:t>
            </a:r>
            <a:r>
              <a:rPr lang="en-US" i="1" dirty="0"/>
              <a:t>m, Arrow = “AI” – identified </a:t>
            </a:r>
            <a:r>
              <a:rPr lang="en-US" i="1" dirty="0" err="1"/>
              <a:t>immunoreactive</a:t>
            </a:r>
            <a:r>
              <a:rPr lang="en-US" i="1" dirty="0"/>
              <a:t> puncta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4AB95-04D1-8A95-AE29-7F248172F59E}"/>
              </a:ext>
            </a:extLst>
          </p:cNvPr>
          <p:cNvSpPr txBox="1"/>
          <p:nvPr/>
        </p:nvSpPr>
        <p:spPr>
          <a:xfrm>
            <a:off x="8632943" y="6452889"/>
            <a:ext cx="355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Speidell et al. (unpublished data)</a:t>
            </a:r>
            <a:endParaRPr lang="en-US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5E7738-22D3-A264-5B4B-4AE5361C229C}"/>
              </a:ext>
            </a:extLst>
          </p:cNvPr>
          <p:cNvSpPr/>
          <p:nvPr/>
        </p:nvSpPr>
        <p:spPr>
          <a:xfrm>
            <a:off x="2198018" y="4979381"/>
            <a:ext cx="7425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624AAA-F87B-CB6E-489B-6FF26220DB18}"/>
              </a:ext>
            </a:extLst>
          </p:cNvPr>
          <p:cNvSpPr/>
          <p:nvPr/>
        </p:nvSpPr>
        <p:spPr>
          <a:xfrm>
            <a:off x="4091850" y="4979381"/>
            <a:ext cx="148630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gp120tg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742B0A-41E5-E4FF-72AE-DDDE34589ED0}"/>
              </a:ext>
            </a:extLst>
          </p:cNvPr>
          <p:cNvSpPr/>
          <p:nvPr/>
        </p:nvSpPr>
        <p:spPr>
          <a:xfrm>
            <a:off x="6468032" y="4979381"/>
            <a:ext cx="15632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p75</a:t>
            </a:r>
            <a:r>
              <a:rPr lang="en-US" sz="2800" b="0" cap="none" spc="0" baseline="30000" dirty="0">
                <a:ln w="0"/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NTR+/-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C5B713-776C-C8CD-EA65-F998ECE634B6}"/>
              </a:ext>
            </a:extLst>
          </p:cNvPr>
          <p:cNvSpPr/>
          <p:nvPr/>
        </p:nvSpPr>
        <p:spPr>
          <a:xfrm>
            <a:off x="8728706" y="4979381"/>
            <a:ext cx="1563248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FF89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p75</a:t>
            </a:r>
            <a:r>
              <a:rPr lang="en-US" sz="2800" b="0" cap="none" spc="0" baseline="30000" dirty="0">
                <a:ln w="0"/>
                <a:solidFill>
                  <a:srgbClr val="FF89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NTR+/-</a:t>
            </a:r>
          </a:p>
          <a:p>
            <a:pPr algn="ctr"/>
            <a:r>
              <a:rPr lang="en-US" sz="2800" b="0" cap="none" spc="0" dirty="0">
                <a:ln w="0"/>
                <a:solidFill>
                  <a:srgbClr val="FF89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gp120tg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E49EB0-4043-4258-D9E3-23497D526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6" t="3742" r="16333" b="5067"/>
          <a:stretch/>
        </p:blipFill>
        <p:spPr>
          <a:xfrm>
            <a:off x="1478079" y="751106"/>
            <a:ext cx="2206752" cy="41692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21AFEA-DD2E-D53C-6A89-5336033E5C4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8" t="6747" r="17630" b="1867"/>
          <a:stretch/>
        </p:blipFill>
        <p:spPr>
          <a:xfrm>
            <a:off x="3780411" y="746636"/>
            <a:ext cx="2189380" cy="417818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0BBD80-C2B0-509E-84F7-0678503EE0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6" t="8815" r="19589" b="266"/>
          <a:stretch/>
        </p:blipFill>
        <p:spPr>
          <a:xfrm>
            <a:off x="8400735" y="746636"/>
            <a:ext cx="2219191" cy="4156810"/>
          </a:xfrm>
          <a:prstGeom prst="rect">
            <a:avLst/>
          </a:prstGeom>
          <a:ln w="38100">
            <a:solidFill>
              <a:srgbClr val="FFAFAF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D352815-8C7A-0D0B-B04E-41E9043535CA}"/>
              </a:ext>
            </a:extLst>
          </p:cNvPr>
          <p:cNvSpPr/>
          <p:nvPr/>
        </p:nvSpPr>
        <p:spPr>
          <a:xfrm>
            <a:off x="1539723" y="4758908"/>
            <a:ext cx="365813" cy="9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81B68D-B4CC-B652-A948-D8B2392767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6" t="8264" r="15806" b="208"/>
          <a:stretch/>
        </p:blipFill>
        <p:spPr>
          <a:xfrm>
            <a:off x="6102219" y="735688"/>
            <a:ext cx="2194746" cy="4184663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7179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98</Words>
  <Application>Microsoft Office PowerPoint</Application>
  <PresentationFormat>Widescreen</PresentationFormat>
  <Paragraphs>24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Speidell</dc:creator>
  <cp:lastModifiedBy>Andrew Speidell</cp:lastModifiedBy>
  <cp:revision>1</cp:revision>
  <dcterms:created xsi:type="dcterms:W3CDTF">2026-01-30T01:40:53Z</dcterms:created>
  <dcterms:modified xsi:type="dcterms:W3CDTF">2026-01-30T03:28:03Z</dcterms:modified>
</cp:coreProperties>
</file>